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865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7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318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5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61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2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D9B49C-1063-4D29-B7FE-020CA7D4691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D24CAC-827A-4037-922A-1AEFB2AD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/>
              <a:t>Your BUYER Room – Inside the ZOOM BREAKOUT ROOM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5 competition rooms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Room Facilitator: </a:t>
            </a:r>
            <a:r>
              <a:rPr lang="en-US" sz="2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Available to Help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Schedule Posted ON website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67"/>
    </mc:Choice>
    <mc:Fallback xmlns="">
      <p:transition spd="slow" advTm="32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buyer Room Notes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Cell phones on vibrate/silent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Full attention on competitor (unless otherwise dictated by script)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Breaks scheduled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300" dirty="0">
                <a:latin typeface="Arial Rounded MT Bold" panose="020F0704030504030204" pitchFamily="34" charset="0"/>
              </a:rPr>
              <a:t>ask to the room facilitator if you have any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6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71"/>
    </mc:Choice>
    <mc:Fallback xmlns="">
      <p:transition spd="slow" advTm="60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buyer Responsibilities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</a:rPr>
              <a:t>Follow the script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</a:rPr>
              <a:t>Consistency - every flight in the round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</a:rPr>
              <a:t>Customers do not score competitors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</a:rPr>
              <a:t>Hard stop in the role-play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Arial Rounded MT Bold" panose="020F0704030504030204" pitchFamily="34" charset="0"/>
              </a:rPr>
              <a:t>Judges can ALWAYS hear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96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51"/>
    </mc:Choice>
    <mc:Fallback xmlns="">
      <p:transition spd="slow" advTm="42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39460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buyers: How it Works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30792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0"/>
              </a:rPr>
              <a:t>Room #s are assigned – in correct place?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0"/>
              </a:rPr>
              <a:t>Facilitator gets green light that competitors &amp; judges are ready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0"/>
              </a:rPr>
              <a:t>Competitor enters: </a:t>
            </a:r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Begin immediately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0"/>
              </a:rPr>
              <a:t>Role-play is slated for 15 minutes, with hard stop: </a:t>
            </a:r>
            <a:r>
              <a:rPr lang="en-US" sz="1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 time warning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0"/>
              </a:rPr>
              <a:t>Customer remains in room (You’re on screen) until next flight – no discussing performance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 Rounded MT Bold" panose="020F0704030504030204" pitchFamily="34" charset="0"/>
              </a:rPr>
              <a:t>Continue until all flights in the round are complete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5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53"/>
    </mc:Choice>
    <mc:Fallback xmlns="">
      <p:transition spd="slow" advTm="57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1476" y="185468"/>
            <a:ext cx="10706818" cy="11519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Questions / Comments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6443" y="1476800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Survey on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BayouSalesChallenge.com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Kaitlin Beier Gravois-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225.623.9824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23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1"/>
    </mc:Choice>
    <mc:Fallback xmlns="">
      <p:transition spd="slow" advTm="26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32" y="968584"/>
            <a:ext cx="6877050" cy="3667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5506" y="5720996"/>
            <a:ext cx="10396883" cy="737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4"/>
    </mc:Choice>
    <mc:Fallback xmlns="">
      <p:transition spd="slow" advTm="806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7.6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9|6.3|7.7|12.1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5.2|6.5|1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3|6.5|6.6|13.3|9.6|3.5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3|14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110</TotalTime>
  <Words>165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Rounded MT Bold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Nicholls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Valenti</dc:creator>
  <cp:lastModifiedBy>Kaitlin Beier</cp:lastModifiedBy>
  <cp:revision>17</cp:revision>
  <dcterms:created xsi:type="dcterms:W3CDTF">2019-02-18T16:03:37Z</dcterms:created>
  <dcterms:modified xsi:type="dcterms:W3CDTF">2022-01-26T16:12:07Z</dcterms:modified>
</cp:coreProperties>
</file>