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61" r:id="rId3"/>
    <p:sldId id="262" r:id="rId4"/>
    <p:sldId id="266" r:id="rId5"/>
    <p:sldId id="267" r:id="rId6"/>
    <p:sldId id="268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50" d="100"/>
          <a:sy n="50" d="100"/>
        </p:scale>
        <p:origin x="65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865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5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3318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5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65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0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1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0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7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6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6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2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5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D9B49C-1063-4D29-B7FE-020CA7D4691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476" y="139460"/>
            <a:ext cx="10706818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Your judging room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443" y="1291425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Minimum 3 Judges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Room Facilitator: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available for questions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Monitor / Computer: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Check Volume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Drinks &amp; Snacks – 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HOLD off until flight ends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Schedule on website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Role-Play Notes okay, not required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Competitor Name List – ensure the name on score sheet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59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59"/>
    </mc:Choice>
    <mc:Fallback xmlns="">
      <p:transition spd="slow" advTm="72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476" y="139460"/>
            <a:ext cx="10706818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judging Room Notes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443" y="1430792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Arial Rounded MT Bold" panose="020F0704030504030204" pitchFamily="34" charset="0"/>
              </a:rPr>
              <a:t>Cell phones on vibrate/silent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Arial Rounded MT Bold" panose="020F0704030504030204" pitchFamily="34" charset="0"/>
              </a:rPr>
              <a:t>Full attention on role-play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Arial Rounded MT Bold" panose="020F0704030504030204" pitchFamily="34" charset="0"/>
              </a:rPr>
              <a:t>Breaks scheduled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Arial Rounded MT Bold" panose="020F0704030504030204" pitchFamily="34" charset="0"/>
              </a:rPr>
              <a:t>Go to the room facilitator if you have any questions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Arial Rounded MT Bold" panose="020F0704030504030204" pitchFamily="34" charset="0"/>
              </a:rPr>
              <a:t>Rounds &amp; Flights posted online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6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07"/>
    </mc:Choice>
    <mc:Fallback xmlns="">
      <p:transition spd="slow" advTm="64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476" y="139460"/>
            <a:ext cx="10706818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judge Responsibilities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443" y="1430792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Fairly assess the performance of the student competitor according to the rubric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Group consensus is prohibited, okay to talk about overall performance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6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49"/>
    </mc:Choice>
    <mc:Fallback xmlns="">
      <p:transition spd="slow" advTm="30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476" y="139460"/>
            <a:ext cx="10706818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Score sheets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443" y="1430792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Within one round, there are several flights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Flight = 15-minute role-play for round 1 &amp; Wildcard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Flight= 20 minutes for pressure round, semi final, and final rounds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You may write notes (not required) – competitors get them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50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04"/>
    </mc:Choice>
    <mc:Fallback xmlns="">
      <p:transition spd="slow" advTm="58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476" y="139460"/>
            <a:ext cx="10706818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Score sheets (continued)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443" y="1430792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No group scoring / team consensus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Discussions okay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Scores are whole points only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Each line gets 0-10 (10 = great)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No math required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Scores will not be leveled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 Rounded MT Bold" panose="020F0704030504030204" pitchFamily="34" charset="0"/>
              </a:rPr>
              <a:t>How you score your first person should set your bar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71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723"/>
    </mc:Choice>
    <mc:Fallback xmlns="">
      <p:transition spd="slow" advTm="119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476" y="139460"/>
            <a:ext cx="10706818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judges: How it Works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443" y="1430792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latin typeface="Arial Rounded MT Bold" panose="020F0704030504030204" pitchFamily="34" charset="0"/>
              </a:rPr>
              <a:t>Facilitator gets green light that competitors &amp; customers are ready (from Valenti)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latin typeface="Arial Rounded MT Bold" panose="020F0704030504030204" pitchFamily="34" charset="0"/>
              </a:rPr>
              <a:t>Role-play is slated for 15 minutes for round 1 &amp; wildcard; 20 minutes for pressure round, semi final and final with hard stop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dirty="0">
                <a:latin typeface="Arial Rounded MT Bold" panose="020F0704030504030204" pitchFamily="34" charset="0"/>
              </a:rPr>
              <a:t>No time warnings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latin typeface="Arial Rounded MT Bold" panose="020F0704030504030204" pitchFamily="34" charset="0"/>
              </a:rPr>
              <a:t>Customer remains in room until next flight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latin typeface="Arial Rounded MT Bold" panose="020F0704030504030204" pitchFamily="34" charset="0"/>
              </a:rPr>
              <a:t>Continue until all flights in the round are complete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latin typeface="Arial Rounded MT Bold" panose="020F0704030504030204" pitchFamily="34" charset="0"/>
              </a:rPr>
              <a:t>Reminder score each competitor as quickly as possible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12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33"/>
    </mc:Choice>
    <mc:Fallback xmlns="">
      <p:transition spd="slow" advTm="42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476" y="185468"/>
            <a:ext cx="10706818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Questions / Comments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443" y="1476800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Room Facilitator: 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Available for questions at all times during the round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Kaitlin </a:t>
            </a:r>
            <a:r>
              <a:rPr lang="en-US" dirty="0" err="1">
                <a:latin typeface="Arial Rounded MT Bold" panose="020F0704030504030204" pitchFamily="34" charset="0"/>
              </a:rPr>
              <a:t>beier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gravois</a:t>
            </a:r>
            <a:r>
              <a:rPr lang="en-US" dirty="0">
                <a:latin typeface="Arial Rounded MT Bold" panose="020F07040305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225.623.9824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2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73"/>
    </mc:Choice>
    <mc:Fallback xmlns="">
      <p:transition spd="slow" advTm="23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32" y="968584"/>
            <a:ext cx="6877050" cy="3667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5506" y="5720996"/>
            <a:ext cx="10396883" cy="737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6"/>
    </mc:Choice>
    <mc:Fallback xmlns="">
      <p:transition spd="slow" advTm="1061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5|7.3|11.9|7.8|7.2|6.7|7.1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7|9.7|8.7|10.5|1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4.3|2.6|12.4|2.8|0.9|4.3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8.5|12.6|5.9|10.4|8.4|7|4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|4.6|5.1|9.7|4.2|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|12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7971</TotalTime>
  <Words>282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Rounded MT Bold</vt:lpstr>
      <vt:lpstr>Impact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Nicholls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Valenti</dc:creator>
  <cp:lastModifiedBy>Kaitlin Beier</cp:lastModifiedBy>
  <cp:revision>22</cp:revision>
  <dcterms:created xsi:type="dcterms:W3CDTF">2019-02-18T16:03:37Z</dcterms:created>
  <dcterms:modified xsi:type="dcterms:W3CDTF">2022-01-26T03:58:47Z</dcterms:modified>
</cp:coreProperties>
</file>